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Austin Road Middle School </a:t>
            </a:r>
            <a:br>
              <a:rPr lang="en-US" dirty="0" smtClean="0"/>
            </a:br>
            <a:r>
              <a:rPr lang="en-US" dirty="0" smtClean="0"/>
              <a:t>Professional Learning Plan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Prepared  by the ARMS Professional </a:t>
            </a:r>
            <a:r>
              <a:rPr lang="en-US" dirty="0"/>
              <a:t>L</a:t>
            </a:r>
            <a:r>
              <a:rPr lang="en-US" dirty="0" smtClean="0"/>
              <a:t>earning </a:t>
            </a:r>
            <a:r>
              <a:rPr lang="en-US" dirty="0"/>
              <a:t>T</a:t>
            </a:r>
            <a:r>
              <a:rPr lang="en-US" dirty="0" smtClean="0"/>
              <a:t>eam </a:t>
            </a:r>
          </a:p>
          <a:p>
            <a:r>
              <a:rPr lang="en-US" dirty="0" smtClean="0"/>
              <a:t>2014-2015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2941" y="1648496"/>
            <a:ext cx="2653048" cy="345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21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1299807" cy="13208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ARMS </a:t>
            </a:r>
            <a:br>
              <a:rPr lang="en-US" sz="4800" dirty="0" smtClean="0"/>
            </a:br>
            <a:r>
              <a:rPr lang="en-US" sz="4800" dirty="0" smtClean="0"/>
              <a:t>Professional Learning</a:t>
            </a:r>
            <a:br>
              <a:rPr lang="en-US" sz="4800" dirty="0" smtClean="0"/>
            </a:br>
            <a:r>
              <a:rPr lang="en-US" sz="4800" dirty="0" smtClean="0"/>
              <a:t> Vision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8659" y="1573430"/>
            <a:ext cx="8240368" cy="3880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 smtClean="0"/>
              <a:t>Austin Road Middle School’s professional learning program will facilitate differentiated learning opportunities for faculty and staff members to model personalize learning, increase instructional capabilities and develop leadership capacity.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7357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07583"/>
            <a:ext cx="3309870" cy="4617437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ARMS Professional Learning Committee Members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6443" y="1380679"/>
            <a:ext cx="10445368" cy="458498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Mr. Gabriel Wiley, Principal </a:t>
            </a:r>
          </a:p>
          <a:p>
            <a:r>
              <a:rPr lang="en-US" sz="2400" dirty="0" smtClean="0"/>
              <a:t>Mrs. LaRita Wiggins, Assistant Principal </a:t>
            </a:r>
          </a:p>
          <a:p>
            <a:r>
              <a:rPr lang="en-US" sz="2400" dirty="0" smtClean="0"/>
              <a:t>Mr. Dwayne Richardson, Assistant Principal </a:t>
            </a:r>
          </a:p>
          <a:p>
            <a:r>
              <a:rPr lang="en-US" sz="2400" dirty="0" smtClean="0"/>
              <a:t>Ms. Ideer Walker, Academy A Leader</a:t>
            </a:r>
          </a:p>
          <a:p>
            <a:r>
              <a:rPr lang="en-US" sz="2400" dirty="0" smtClean="0"/>
              <a:t>Ms. </a:t>
            </a:r>
            <a:r>
              <a:rPr lang="en-US" sz="2400" dirty="0" err="1" smtClean="0"/>
              <a:t>Laquatta</a:t>
            </a:r>
            <a:r>
              <a:rPr lang="en-US" sz="2400" dirty="0" smtClean="0"/>
              <a:t> Butler, Academy R Math and Language Arts Teacher </a:t>
            </a:r>
          </a:p>
          <a:p>
            <a:r>
              <a:rPr lang="en-US" sz="2400" dirty="0" smtClean="0"/>
              <a:t>Ms. Tequela Crawford, Connections’ Teacher- PE and Health </a:t>
            </a:r>
          </a:p>
          <a:p>
            <a:r>
              <a:rPr lang="en-US" sz="2400" dirty="0" smtClean="0"/>
              <a:t>Ms. Margaret Williams – Media Specialist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752706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TC103457475[[fn=Frame]]</Template>
  <TotalTime>275</TotalTime>
  <Words>106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Corbel</vt:lpstr>
      <vt:lpstr>Wingdings 2</vt:lpstr>
      <vt:lpstr>Frame</vt:lpstr>
      <vt:lpstr>Austin Road Middle School  Professional Learning Plan </vt:lpstr>
      <vt:lpstr>ARMS  Professional Learning  Vision </vt:lpstr>
      <vt:lpstr>ARMS Professional Learning Committee Members </vt:lpstr>
    </vt:vector>
  </TitlesOfParts>
  <Company>Henry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Austin Road Middle School  Professional Learning Plan</dc:title>
  <dc:creator>Wiggins, LaRita</dc:creator>
  <cp:lastModifiedBy>Wiggins, LaRita</cp:lastModifiedBy>
  <cp:revision>2</cp:revision>
  <dcterms:created xsi:type="dcterms:W3CDTF">2014-09-28T21:04:47Z</dcterms:created>
  <dcterms:modified xsi:type="dcterms:W3CDTF">2014-09-29T01:40:08Z</dcterms:modified>
</cp:coreProperties>
</file>